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D7DC-2E81-701D-1C1A-DE752D298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A572C-6FC1-5B87-641F-9ABE3726D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46C8B-CAB8-6CDB-3FF7-2862ACC6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7B974-2313-87AC-FC99-FF09D1CE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0E85B-8F78-5708-D0D5-E7013133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273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8B6B-03EA-5612-0463-420BB5FA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1226D-3E5C-DBDF-20FD-6F7DF1E08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0457B-1266-7FF4-5E4D-4C147D10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33CCA-B1A6-7570-8821-925E28B4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E253F-C927-18F4-750A-0F58CEFB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96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2282F1-C5F6-17F8-1BD3-FC553F849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30777-0A04-A7CD-C671-F629C77A9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76B8C-C79A-CD84-6C17-2A603583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088CB-6C6A-AD09-C83C-D8D0E26B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1245A-E13F-3821-C396-C0EB84BD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93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1E22-533A-6D10-0C63-E24FD5A2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A7BF1-1E20-9043-0D22-5D4BDAD85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0CD46-B389-E7AB-B321-819C91EE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7E527-3EF5-C9F1-A347-66544612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737C6-A93A-C234-C992-C4A4D419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118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6086-CE16-A994-2626-08FDAB1B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2323-EB6A-52BE-4A94-29D0A1ACF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60702-7E35-F549-8D0F-E948061F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F5019-3EEC-4A72-325A-C17DE5E5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98786-A450-AE7F-E043-ECE4CD8C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967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C2FA-3B90-8E8F-959B-AF4DCC54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93009-5E5C-1A90-5C3E-833E40DC3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A1D5A-C5F8-0DC0-1E32-32D3C5CA8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4DACD-413F-789E-4AC4-78A97F75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30062-8937-0149-586C-4A361C10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265A7-45F5-A3D6-32BB-8551C556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390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2C06-1760-939E-B7A0-CEA88E4C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1FF60-790F-7649-6EA2-FB6A4453F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DE94E-E076-70B0-8E62-1A734174D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12D1C-B40E-341A-D4BF-68BD5FA63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60F2D-90CD-8218-5C39-43848FFB89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71E6-4D06-565D-E819-4EA8552C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7A70BD-37CB-4AC3-F7BE-4BAF29E7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99CCB-94FD-DAB3-5289-72095C95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102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91DB-531A-7919-1AD2-A8D26A3B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1DED0-8F4F-420F-9359-978895F8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F65CF-6DAB-94F2-E4D8-F8B3B5A2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8A531-F8B6-90F3-B4C3-C293135F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191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8D391-A1FF-F336-86EF-BFF8394D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61A55-128D-D0E9-CD27-1814E003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37219-3B2C-1370-DFA8-0174F297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489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55FD-30B7-F2BE-96B7-E93227A0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3CCE-6B43-FCC3-31C8-39E7E37A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7A12F-B5F9-5280-BEE0-7826DC028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5ACEE-6D3A-9D18-2B1C-82C1EABF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2F86C-D6B0-230C-0B84-5CF7719C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EF396-FF45-B637-92BC-83F50C8B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49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69B6-D2B9-46D5-BD65-7D0EC3FB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84C2B-9A2C-3DC9-8285-5CC2B3D2A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BA70-4054-C2F9-C95D-C7EFAE448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883AF-B2ED-C468-54B3-B7FA9C1A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E1742-0F5A-D196-608B-2F6848D9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3ED57-1EAE-C8E6-16E5-3D1FC28A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2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6D7E3F-BA43-CEFC-B6B5-2AA0BA93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5424C-FB01-5742-4831-78964D058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8BA01-9A17-4C29-09F5-00DE64B94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75D0CF-EE36-482B-89E6-0FC448AA1DEF}" type="datetimeFigureOut">
              <a:rPr lang="en-IN" smtClean="0"/>
              <a:t>17-02-2026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53FEB-CD6F-7A80-F372-114996258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20470-F465-DC13-AA20-F1A478306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2300E1-3107-430C-8020-E16537E8E8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065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C5F2-ECDF-FA60-E0FF-7C3184FED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170CB-693D-51CA-B15A-3C9AA3D8A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0414352-8217-FEA9-ED7A-83693CDED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8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A98F3-FD6E-A833-13D2-ADFAAA163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0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30DB0-53DC-6820-8835-0256BCA98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4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FC8E2-B10A-7597-0122-83890BD3B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6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57DC7-4471-4F7A-37F7-8026C59EC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9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63F0C-B04E-977F-2121-964E1034C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6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01D41-3506-1CED-09BA-6475B4E52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8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897D7-BD0D-D2D0-AF33-5C6D0B77F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4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BFEB4-1BC4-5AEE-0540-773AF0118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459A1-26F5-C0C4-838B-89C134E04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9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846D5F-7941-5FDA-0453-4B5BEE2E7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43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kavhale</dc:creator>
  <cp:lastModifiedBy>rohit kavhale</cp:lastModifiedBy>
  <cp:revision>1</cp:revision>
  <dcterms:created xsi:type="dcterms:W3CDTF">2026-02-17T12:52:02Z</dcterms:created>
  <dcterms:modified xsi:type="dcterms:W3CDTF">2026-02-17T13:02:11Z</dcterms:modified>
</cp:coreProperties>
</file>